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9" r:id="rId2"/>
    <p:sldId id="270" r:id="rId3"/>
    <p:sldId id="271" r:id="rId4"/>
    <p:sldId id="280" r:id="rId5"/>
    <p:sldId id="281" r:id="rId6"/>
    <p:sldId id="263" r:id="rId7"/>
    <p:sldId id="278" r:id="rId8"/>
    <p:sldId id="264" r:id="rId9"/>
    <p:sldId id="265" r:id="rId10"/>
    <p:sldId id="267" r:id="rId11"/>
    <p:sldId id="266" r:id="rId12"/>
    <p:sldId id="273" r:id="rId13"/>
    <p:sldId id="262" r:id="rId14"/>
    <p:sldId id="261" r:id="rId15"/>
    <p:sldId id="256" r:id="rId16"/>
    <p:sldId id="259" r:id="rId17"/>
    <p:sldId id="260" r:id="rId18"/>
    <p:sldId id="257" r:id="rId19"/>
    <p:sldId id="258" r:id="rId20"/>
    <p:sldId id="274" r:id="rId21"/>
    <p:sldId id="275" r:id="rId22"/>
    <p:sldId id="276" r:id="rId23"/>
    <p:sldId id="277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11" autoAdjust="0"/>
  </p:normalViewPr>
  <p:slideViewPr>
    <p:cSldViewPr>
      <p:cViewPr>
        <p:scale>
          <a:sx n="114" d="100"/>
          <a:sy n="114" d="100"/>
        </p:scale>
        <p:origin x="-36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3CC11-EB97-4EA2-8C48-2368B2C0FA27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5996C-6C79-4B18-9EE9-19732E34D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62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the Introduction to Art</a:t>
            </a:r>
            <a:r>
              <a:rPr lang="en-US" baseline="0" dirty="0" smtClean="0"/>
              <a:t> you tell the following story</a:t>
            </a:r>
            <a:endParaRPr lang="en-US" dirty="0" smtClean="0"/>
          </a:p>
          <a:p>
            <a:r>
              <a:rPr lang="en-US" dirty="0" smtClean="0"/>
              <a:t>Martians</a:t>
            </a:r>
            <a:r>
              <a:rPr lang="en-US" baseline="0" dirty="0" smtClean="0"/>
              <a:t> have landed on Earth, they are all nice and friendly and want to be friends, not the zombie human eating martins from the movies.</a:t>
            </a:r>
          </a:p>
          <a:p>
            <a:r>
              <a:rPr lang="en-US" baseline="0" dirty="0" smtClean="0"/>
              <a:t>You explain to them the sciences of the Earth, how far humans have came in the last 200 years, you impress them with human history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r>
              <a:rPr lang="en-US" baseline="0" dirty="0" smtClean="0"/>
              <a:t>The Problem is you bring them to an Art gallery and they are confused, They ask </a:t>
            </a:r>
          </a:p>
          <a:p>
            <a:r>
              <a:rPr lang="en-US" baseline="0" dirty="0" smtClean="0"/>
              <a:t>“ what is this stuff for?”   what answer will you give?</a:t>
            </a:r>
          </a:p>
          <a:p>
            <a:r>
              <a:rPr lang="en-US" baseline="0" dirty="0" smtClean="0"/>
              <a:t>You then go to a rock concert, once again what is this for from the Martians</a:t>
            </a:r>
          </a:p>
          <a:p>
            <a:r>
              <a:rPr lang="en-US" baseline="0" dirty="0" smtClean="0"/>
              <a:t>Bring them to see an opera, once again they have not understanding of anything as they have no concept of art as we perceive it,</a:t>
            </a:r>
          </a:p>
          <a:p>
            <a:r>
              <a:rPr lang="en-US" baseline="0" dirty="0" smtClean="0"/>
              <a:t>You bring them to a library and they cannot understand the concept of writing if it is not accurate historical documents/scientific/useful information?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5996C-6C79-4B18-9EE9-19732E34DA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6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Leeds University example of the kids going to Spain and creating their art Project,</a:t>
            </a:r>
          </a:p>
          <a:p>
            <a:r>
              <a:rPr lang="en-US" dirty="0" smtClean="0"/>
              <a:t>5 minutes set the scene, then the students</a:t>
            </a:r>
            <a:r>
              <a:rPr lang="en-US" baseline="0" dirty="0" smtClean="0"/>
              <a:t> discuss in groups for 7 minutes on whether this is Art of Not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5996C-6C79-4B18-9EE9-19732E34DAE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904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5996C-6C79-4B18-9EE9-19732E34DAE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0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915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68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9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78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47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183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632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27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50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76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3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12039-5E91-4209-A41F-233E5B3250BC}" type="datetimeFigureOut">
              <a:rPr lang="en-GB" smtClean="0"/>
              <a:pPr/>
              <a:t>10/09/2012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4758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eds.ac.uk/fine_art/arch/show/1998/goingplaces/index_frame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4664"/>
            <a:ext cx="2971800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51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6672"/>
            <a:ext cx="3109888" cy="4161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46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0648"/>
            <a:ext cx="3733298" cy="562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57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haroni" pitchFamily="2" charset="-79"/>
                <a:cs typeface="Aharoni" pitchFamily="2" charset="-79"/>
              </a:rPr>
              <a:t>What is Art For?</a:t>
            </a:r>
            <a:endParaRPr lang="en-GB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00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latin typeface="Aharoni" pitchFamily="2" charset="-79"/>
                <a:cs typeface="Aharoni" pitchFamily="2" charset="-79"/>
              </a:rPr>
              <a:t>What is Art?</a:t>
            </a:r>
            <a:endParaRPr lang="en-GB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27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323012" cy="354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96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3213643" cy="213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671" y="3293398"/>
            <a:ext cx="4372547" cy="291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10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5142484" cy="3428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11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627268" cy="5084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43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Leeds 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bunch of Leeds </a:t>
            </a:r>
            <a:r>
              <a:rPr lang="en-GB" dirty="0" err="1" smtClean="0"/>
              <a:t>Uni</a:t>
            </a:r>
            <a:r>
              <a:rPr lang="en-GB" smtClean="0"/>
              <a:t> students </a:t>
            </a:r>
            <a:r>
              <a:rPr lang="en-GB" dirty="0" smtClean="0"/>
              <a:t>go to Spain and take pictures of themselves on a beach, beside the pool and submit it as Art</a:t>
            </a:r>
          </a:p>
          <a:p>
            <a:endParaRPr lang="en-GB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http://www.leeds.ac.uk/fine_art/arch/show/1998/goingplaces/index_frame.html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Was this Art?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32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-575344"/>
            <a:ext cx="4944549" cy="741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4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612" y="44624"/>
            <a:ext cx="5056941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5475"/>
            <a:ext cx="4457700" cy="3895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1" y="44624"/>
            <a:ext cx="4095750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1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haroni" pitchFamily="2" charset="-79"/>
                <a:cs typeface="Aharoni" pitchFamily="2" charset="-79"/>
              </a:rPr>
              <a:t>What is Art?</a:t>
            </a:r>
            <a:endParaRPr lang="en-GB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544616"/>
          </a:xfrm>
        </p:spPr>
        <p:txBody>
          <a:bodyPr/>
          <a:lstStyle/>
          <a:p>
            <a:r>
              <a:rPr lang="en-GB" dirty="0" smtClean="0"/>
              <a:t>How would you grade Art?</a:t>
            </a:r>
          </a:p>
          <a:p>
            <a:r>
              <a:rPr lang="en-GB" dirty="0" smtClean="0"/>
              <a:t>For TOK 3 possible Criteria for grading Art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The Intentions of the Artist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The quality of the work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The response of spectators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605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you classify as art?</a:t>
            </a:r>
            <a:br>
              <a:rPr lang="en-US" dirty="0" smtClean="0"/>
            </a:br>
            <a:r>
              <a:rPr lang="en-US" dirty="0" smtClean="0"/>
              <a:t>You must all agree?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Pottery</a:t>
            </a:r>
          </a:p>
          <a:p>
            <a:r>
              <a:rPr lang="en-US" dirty="0" smtClean="0"/>
              <a:t>Manufactured pots and pans</a:t>
            </a:r>
          </a:p>
          <a:p>
            <a:r>
              <a:rPr lang="en-US" dirty="0" smtClean="0"/>
              <a:t>Ballet</a:t>
            </a:r>
          </a:p>
          <a:p>
            <a:r>
              <a:rPr lang="en-US" dirty="0" smtClean="0"/>
              <a:t>Gymnastics</a:t>
            </a:r>
          </a:p>
          <a:p>
            <a:r>
              <a:rPr lang="en-US" dirty="0" smtClean="0"/>
              <a:t>Soccer</a:t>
            </a:r>
          </a:p>
          <a:p>
            <a:r>
              <a:rPr lang="en-US" dirty="0" smtClean="0"/>
              <a:t>The grand Canyon</a:t>
            </a:r>
          </a:p>
          <a:p>
            <a:r>
              <a:rPr lang="en-US" dirty="0" smtClean="0"/>
              <a:t>A holiday snap of the grand Canyon</a:t>
            </a:r>
          </a:p>
          <a:p>
            <a:r>
              <a:rPr lang="en-US" dirty="0" smtClean="0"/>
              <a:t>A painting of the grand Canyon</a:t>
            </a:r>
          </a:p>
          <a:p>
            <a:r>
              <a:rPr lang="en-US" dirty="0" smtClean="0"/>
              <a:t>A beautiful face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you classify as art?</a:t>
            </a:r>
            <a:br>
              <a:rPr lang="en-US" dirty="0" smtClean="0"/>
            </a:br>
            <a:r>
              <a:rPr lang="en-US" dirty="0" smtClean="0"/>
              <a:t>You must all agree?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rock that happens to resemble a face</a:t>
            </a:r>
          </a:p>
          <a:p>
            <a:r>
              <a:rPr lang="en-US" dirty="0" smtClean="0"/>
              <a:t>A child’s drawing of a face</a:t>
            </a:r>
          </a:p>
          <a:p>
            <a:r>
              <a:rPr lang="en-US" dirty="0" smtClean="0"/>
              <a:t>An artist’s drawing of a face done in the naive style of a child</a:t>
            </a:r>
          </a:p>
          <a:p>
            <a:r>
              <a:rPr lang="en-US" dirty="0" smtClean="0"/>
              <a:t>A caricature</a:t>
            </a:r>
          </a:p>
          <a:p>
            <a:r>
              <a:rPr lang="en-US" dirty="0" smtClean="0"/>
              <a:t>Opera</a:t>
            </a:r>
          </a:p>
          <a:p>
            <a:r>
              <a:rPr lang="en-US" dirty="0" smtClean="0"/>
              <a:t>Rap Music</a:t>
            </a:r>
          </a:p>
          <a:p>
            <a:r>
              <a:rPr lang="en-US" dirty="0" smtClean="0"/>
              <a:t>A piece of music generated by a computer</a:t>
            </a:r>
          </a:p>
          <a:p>
            <a:r>
              <a:rPr lang="en-US" dirty="0" smtClean="0"/>
              <a:t>Bird song</a:t>
            </a:r>
          </a:p>
          <a:p>
            <a:r>
              <a:rPr lang="en-US" dirty="0" smtClean="0"/>
              <a:t>The Mona Lisa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you classify as art?</a:t>
            </a:r>
            <a:br>
              <a:rPr lang="en-US" dirty="0" smtClean="0"/>
            </a:br>
            <a:r>
              <a:rPr lang="en-US" dirty="0" smtClean="0"/>
              <a:t>You must all agree?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copy of the Mona Lisa with a moustache and beard added</a:t>
            </a:r>
          </a:p>
          <a:p>
            <a:r>
              <a:rPr lang="en-US" dirty="0" smtClean="0"/>
              <a:t>Hamlet</a:t>
            </a:r>
          </a:p>
          <a:p>
            <a:r>
              <a:rPr lang="en-US" dirty="0" smtClean="0"/>
              <a:t>A TV soap opera</a:t>
            </a:r>
          </a:p>
          <a:p>
            <a:r>
              <a:rPr lang="en-US" dirty="0" smtClean="0"/>
              <a:t>A nursery rhyme</a:t>
            </a:r>
          </a:p>
          <a:p>
            <a:r>
              <a:rPr lang="en-US" dirty="0" smtClean="0"/>
              <a:t>A joke</a:t>
            </a:r>
          </a:p>
          <a:p>
            <a:r>
              <a:rPr lang="en-US" dirty="0" smtClean="0"/>
              <a:t>A man dripping paint randomly on a canvas</a:t>
            </a:r>
          </a:p>
          <a:p>
            <a:r>
              <a:rPr lang="en-US" dirty="0" smtClean="0"/>
              <a:t>Flower arranging</a:t>
            </a:r>
          </a:p>
          <a:p>
            <a:r>
              <a:rPr lang="en-US" dirty="0" smtClean="0"/>
              <a:t>Flowers growing in a field</a:t>
            </a:r>
          </a:p>
          <a:p>
            <a:r>
              <a:rPr lang="en-US" dirty="0" smtClean="0"/>
              <a:t>A bucket and mop left in an art gallery by a cleaner</a:t>
            </a:r>
          </a:p>
          <a:p>
            <a:r>
              <a:rPr lang="en-US" dirty="0" smtClean="0"/>
              <a:t>A bucket and mop left in an art gallery by an artist</a:t>
            </a:r>
          </a:p>
          <a:p>
            <a:r>
              <a:rPr lang="en-US" dirty="0" smtClean="0"/>
              <a:t>A meal made by a famous chef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Aesthetics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557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64704"/>
            <a:ext cx="6723264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80463"/>
            <a:ext cx="5760639" cy="380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75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944" y="1"/>
            <a:ext cx="3933056" cy="393305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467696"/>
            <a:ext cx="5249278" cy="376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3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190567"/>
            <a:ext cx="2885106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2" y="1166811"/>
            <a:ext cx="3133725" cy="4524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412776"/>
            <a:ext cx="287655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77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haroni" pitchFamily="2" charset="-79"/>
                <a:cs typeface="Aharoni" pitchFamily="2" charset="-79"/>
              </a:rPr>
              <a:t>What is Art For?</a:t>
            </a:r>
            <a:endParaRPr lang="en-GB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haroni" pitchFamily="2" charset="-79"/>
                <a:cs typeface="Aharoni" pitchFamily="2" charset="-79"/>
              </a:rPr>
              <a:t>Why do we create Art?</a:t>
            </a:r>
            <a:endParaRPr lang="en-GB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3051656" cy="3937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0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71734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>
                <a:effectLst/>
                <a:latin typeface="Arial"/>
              </a:rPr>
              <a:t>I wandered lonely as a cloud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That floats on high o'er vales and hills,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When all at once I saw a crowd,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 host, of golden daffodils;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Beside the lake, beneath the trees,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Fluttering and dancing in the breeze.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/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Continuous as the stars that shine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And twinkle on the milky way,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They stretched in never-ending line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Along the margin of a bay: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Ten thousand saw I at a glance,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Tossing their heads in sprightly dance.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/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The waves beside them danced; but they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Out-did the sparkling waves in glee: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 poet could not but be gay,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In such a jocund company: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I gazed---and gazed---but little thought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What wealth the show to me had brought: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/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For oft, when on my couch I lie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In vacant or in pensive mood,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They flash upon that inward eye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Which is the bliss of solitude;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And then my heart with pleasure fills,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And dances with the daffodils. </a:t>
            </a:r>
            <a:br>
              <a:rPr lang="en-GB" dirty="0" smtClean="0">
                <a:effectLst/>
                <a:latin typeface="Arial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1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461</Words>
  <Application>Microsoft Office PowerPoint</Application>
  <PresentationFormat>On-screen Show (4:3)</PresentationFormat>
  <Paragraphs>64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Art For?</vt:lpstr>
      <vt:lpstr>Why do we create Art?</vt:lpstr>
      <vt:lpstr>PowerPoint Presentation</vt:lpstr>
      <vt:lpstr>PowerPoint Presentation</vt:lpstr>
      <vt:lpstr>PowerPoint Presentation</vt:lpstr>
      <vt:lpstr>PowerPoint Presentation</vt:lpstr>
      <vt:lpstr>What is Art For?</vt:lpstr>
      <vt:lpstr>What is Art?</vt:lpstr>
      <vt:lpstr>PowerPoint Presentation</vt:lpstr>
      <vt:lpstr>PowerPoint Presentation</vt:lpstr>
      <vt:lpstr>PowerPoint Presentation</vt:lpstr>
      <vt:lpstr>PowerPoint Presentation</vt:lpstr>
      <vt:lpstr>Leeds 13</vt:lpstr>
      <vt:lpstr>PowerPoint Presentation</vt:lpstr>
      <vt:lpstr>What is Art?</vt:lpstr>
      <vt:lpstr>Which would you classify as art? You must all agree?</vt:lpstr>
      <vt:lpstr>Which would you classify as art? You must all agree?</vt:lpstr>
      <vt:lpstr>Which would you classify as art? You must all agree?</vt:lpstr>
      <vt:lpstr>Key Words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Shane O'loghlin</cp:lastModifiedBy>
  <cp:revision>15</cp:revision>
  <dcterms:created xsi:type="dcterms:W3CDTF">2011-10-25T18:01:05Z</dcterms:created>
  <dcterms:modified xsi:type="dcterms:W3CDTF">2012-09-10T10:02:37Z</dcterms:modified>
</cp:coreProperties>
</file>